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Lst>
  <p:notesMasterIdLst>
    <p:notesMasterId r:id="rId12"/>
  </p:notesMasterIdLst>
  <p:sldIdLst>
    <p:sldId id="256" r:id="rId5"/>
    <p:sldId id="261" r:id="rId6"/>
    <p:sldId id="262" r:id="rId7"/>
    <p:sldId id="257" r:id="rId8"/>
    <p:sldId id="258" r:id="rId9"/>
    <p:sldId id="259" r:id="rId10"/>
    <p:sldId id="260" r:id="rId11"/>
  </p:sldIdLst>
  <p:sldSz cx="7559675" cy="532765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8" autoAdjust="0"/>
    <p:restoredTop sz="94660"/>
  </p:normalViewPr>
  <p:slideViewPr>
    <p:cSldViewPr snapToGrid="0">
      <p:cViewPr varScale="1">
        <p:scale>
          <a:sx n="137" d="100"/>
          <a:sy n="137" d="100"/>
        </p:scale>
        <p:origin x="150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68811484-D11C-47A1-996B-D7518834D679}" type="datetimeFigureOut">
              <a:rPr lang="en-AU" smtClean="0"/>
              <a:t>25/05/2026</a:t>
            </a:fld>
            <a:endParaRPr lang="en-AU"/>
          </a:p>
        </p:txBody>
      </p:sp>
      <p:sp>
        <p:nvSpPr>
          <p:cNvPr id="4" name="Slide Image Placeholder 3"/>
          <p:cNvSpPr>
            <a:spLocks noGrp="1" noRot="1" noChangeAspect="1"/>
          </p:cNvSpPr>
          <p:nvPr>
            <p:ph type="sldImg" idx="2"/>
          </p:nvPr>
        </p:nvSpPr>
        <p:spPr>
          <a:xfrm>
            <a:off x="2930525" y="857250"/>
            <a:ext cx="3282950" cy="231457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F11B4D54-FF5D-475B-AC77-BD9834AF7741}" type="slidenum">
              <a:rPr lang="en-AU" smtClean="0"/>
              <a:t>‹#›</a:t>
            </a:fld>
            <a:endParaRPr lang="en-AU"/>
          </a:p>
        </p:txBody>
      </p:sp>
    </p:spTree>
    <p:extLst>
      <p:ext uri="{BB962C8B-B14F-4D97-AF65-F5344CB8AC3E}">
        <p14:creationId xmlns:p14="http://schemas.microsoft.com/office/powerpoint/2010/main" val="2250194006"/>
      </p:ext>
    </p:extLst>
  </p:cSld>
  <p:clrMap bg1="lt1" tx1="dk1" bg2="lt2" tx2="dk2" accent1="accent1" accent2="accent2" accent3="accent3" accent4="accent4" accent5="accent5" accent6="accent6" hlink="hlink" folHlink="folHlink"/>
  <p:notesStyle>
    <a:lvl1pPr marL="0" algn="l" defTabSz="618592" rtl="0" eaLnBrk="1" latinLnBrk="0" hangingPunct="1">
      <a:defRPr sz="812" kern="1200">
        <a:solidFill>
          <a:schemeClr val="tx1"/>
        </a:solidFill>
        <a:latin typeface="+mn-lt"/>
        <a:ea typeface="+mn-ea"/>
        <a:cs typeface="+mn-cs"/>
      </a:defRPr>
    </a:lvl1pPr>
    <a:lvl2pPr marL="309296" algn="l" defTabSz="618592" rtl="0" eaLnBrk="1" latinLnBrk="0" hangingPunct="1">
      <a:defRPr sz="812" kern="1200">
        <a:solidFill>
          <a:schemeClr val="tx1"/>
        </a:solidFill>
        <a:latin typeface="+mn-lt"/>
        <a:ea typeface="+mn-ea"/>
        <a:cs typeface="+mn-cs"/>
      </a:defRPr>
    </a:lvl2pPr>
    <a:lvl3pPr marL="618592" algn="l" defTabSz="618592" rtl="0" eaLnBrk="1" latinLnBrk="0" hangingPunct="1">
      <a:defRPr sz="812" kern="1200">
        <a:solidFill>
          <a:schemeClr val="tx1"/>
        </a:solidFill>
        <a:latin typeface="+mn-lt"/>
        <a:ea typeface="+mn-ea"/>
        <a:cs typeface="+mn-cs"/>
      </a:defRPr>
    </a:lvl3pPr>
    <a:lvl4pPr marL="927887" algn="l" defTabSz="618592" rtl="0" eaLnBrk="1" latinLnBrk="0" hangingPunct="1">
      <a:defRPr sz="812" kern="1200">
        <a:solidFill>
          <a:schemeClr val="tx1"/>
        </a:solidFill>
        <a:latin typeface="+mn-lt"/>
        <a:ea typeface="+mn-ea"/>
        <a:cs typeface="+mn-cs"/>
      </a:defRPr>
    </a:lvl4pPr>
    <a:lvl5pPr marL="1237183" algn="l" defTabSz="618592" rtl="0" eaLnBrk="1" latinLnBrk="0" hangingPunct="1">
      <a:defRPr sz="812" kern="1200">
        <a:solidFill>
          <a:schemeClr val="tx1"/>
        </a:solidFill>
        <a:latin typeface="+mn-lt"/>
        <a:ea typeface="+mn-ea"/>
        <a:cs typeface="+mn-cs"/>
      </a:defRPr>
    </a:lvl5pPr>
    <a:lvl6pPr marL="1546479" algn="l" defTabSz="618592" rtl="0" eaLnBrk="1" latinLnBrk="0" hangingPunct="1">
      <a:defRPr sz="812" kern="1200">
        <a:solidFill>
          <a:schemeClr val="tx1"/>
        </a:solidFill>
        <a:latin typeface="+mn-lt"/>
        <a:ea typeface="+mn-ea"/>
        <a:cs typeface="+mn-cs"/>
      </a:defRPr>
    </a:lvl6pPr>
    <a:lvl7pPr marL="1855775" algn="l" defTabSz="618592" rtl="0" eaLnBrk="1" latinLnBrk="0" hangingPunct="1">
      <a:defRPr sz="812" kern="1200">
        <a:solidFill>
          <a:schemeClr val="tx1"/>
        </a:solidFill>
        <a:latin typeface="+mn-lt"/>
        <a:ea typeface="+mn-ea"/>
        <a:cs typeface="+mn-cs"/>
      </a:defRPr>
    </a:lvl7pPr>
    <a:lvl8pPr marL="2165071" algn="l" defTabSz="618592" rtl="0" eaLnBrk="1" latinLnBrk="0" hangingPunct="1">
      <a:defRPr sz="812" kern="1200">
        <a:solidFill>
          <a:schemeClr val="tx1"/>
        </a:solidFill>
        <a:latin typeface="+mn-lt"/>
        <a:ea typeface="+mn-ea"/>
        <a:cs typeface="+mn-cs"/>
      </a:defRPr>
    </a:lvl8pPr>
    <a:lvl9pPr marL="2474366" algn="l" defTabSz="618592" rtl="0" eaLnBrk="1" latinLnBrk="0" hangingPunct="1">
      <a:defRPr sz="812"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51193" y="142070"/>
            <a:ext cx="7257288" cy="504350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8246" y="685475"/>
            <a:ext cx="6180034" cy="2273131"/>
          </a:xfrm>
        </p:spPr>
        <p:txBody>
          <a:bodyPr anchor="b">
            <a:normAutofit/>
          </a:bodyPr>
          <a:lstStyle>
            <a:lvl1pPr algn="ctr">
              <a:lnSpc>
                <a:spcPct val="85000"/>
              </a:lnSpc>
              <a:defRPr sz="4661"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059998" y="3006133"/>
            <a:ext cx="5436530" cy="1078399"/>
          </a:xfrm>
        </p:spPr>
        <p:txBody>
          <a:bodyPr>
            <a:normAutofit/>
          </a:bodyPr>
          <a:lstStyle>
            <a:lvl1pPr marL="0" indent="0" algn="ctr">
              <a:spcBef>
                <a:spcPts val="777"/>
              </a:spcBef>
              <a:buNone/>
              <a:defRPr sz="1398">
                <a:solidFill>
                  <a:srgbClr val="FFFFFF"/>
                </a:solidFill>
              </a:defRPr>
            </a:lvl1pPr>
            <a:lvl2pPr marL="266399" indent="0" algn="ctr">
              <a:buNone/>
              <a:defRPr sz="1398"/>
            </a:lvl2pPr>
            <a:lvl3pPr marL="532798" indent="0" algn="ctr">
              <a:buNone/>
              <a:defRPr sz="1398"/>
            </a:lvl3pPr>
            <a:lvl4pPr marL="799197" indent="0" algn="ctr">
              <a:buNone/>
              <a:defRPr sz="1165"/>
            </a:lvl4pPr>
            <a:lvl5pPr marL="1065596" indent="0" algn="ctr">
              <a:buNone/>
              <a:defRPr sz="1165"/>
            </a:lvl5pPr>
            <a:lvl6pPr marL="1331995" indent="0" algn="ctr">
              <a:buNone/>
              <a:defRPr sz="1165"/>
            </a:lvl6pPr>
            <a:lvl7pPr marL="1598394" indent="0" algn="ctr">
              <a:buNone/>
              <a:defRPr sz="1165"/>
            </a:lvl7pPr>
            <a:lvl8pPr marL="1864793" indent="0" algn="ctr">
              <a:buNone/>
              <a:defRPr sz="1165"/>
            </a:lvl8pPr>
            <a:lvl9pPr marL="2131192" indent="0" algn="ctr">
              <a:buNone/>
              <a:defRPr sz="1165"/>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187031F3-D932-4863-8C47-EF9EF6C6B9CD}" type="datetime1">
              <a:rPr lang="en-AU" smtClean="0"/>
              <a:t>25/05/2026</a:t>
            </a:fld>
            <a:endParaRPr lang="en-A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A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57A9DB-22B3-4033-8C13-70AE145F03B5}" type="slidenum">
              <a:rPr lang="en-AU" smtClean="0"/>
              <a:t>‹#›</a:t>
            </a:fld>
            <a:endParaRPr lang="en-AU"/>
          </a:p>
        </p:txBody>
      </p:sp>
      <p:cxnSp>
        <p:nvCxnSpPr>
          <p:cNvPr id="8" name="Straight Connector 7"/>
          <p:cNvCxnSpPr/>
          <p:nvPr/>
        </p:nvCxnSpPr>
        <p:spPr>
          <a:xfrm>
            <a:off x="1226873" y="2900609"/>
            <a:ext cx="510278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9083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F53D77-706A-47ED-AFA2-EE081CF9D70D}"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515314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91961"/>
            <a:ext cx="1441063" cy="420292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08720" y="591961"/>
            <a:ext cx="4606677" cy="4202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AB6D84-97D4-4D68-9559-87FD532FC4F5}"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067891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spcBef>
                <a:spcPts val="777"/>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9E828E7-90B3-47B7-BED4-6E9DE73D7FCE}"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713577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041" y="911694"/>
            <a:ext cx="6180034" cy="2273131"/>
          </a:xfrm>
        </p:spPr>
        <p:txBody>
          <a:bodyPr anchor="b">
            <a:noAutofit/>
          </a:bodyPr>
          <a:lstStyle>
            <a:lvl1pPr algn="ctr">
              <a:lnSpc>
                <a:spcPct val="85000"/>
              </a:lnSpc>
              <a:defRPr sz="4661"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060245" y="3227447"/>
            <a:ext cx="5437296" cy="1059475"/>
          </a:xfrm>
        </p:spPr>
        <p:txBody>
          <a:bodyPr anchor="t">
            <a:normAutofit/>
          </a:bodyPr>
          <a:lstStyle>
            <a:lvl1pPr marL="0" indent="0" algn="ctr">
              <a:buNone/>
              <a:defRPr sz="1398">
                <a:solidFill>
                  <a:schemeClr val="accent1"/>
                </a:solidFill>
              </a:defRPr>
            </a:lvl1pPr>
            <a:lvl2pPr marL="266399" indent="0">
              <a:buNone/>
              <a:defRPr sz="1049">
                <a:solidFill>
                  <a:schemeClr val="tx1">
                    <a:tint val="75000"/>
                  </a:schemeClr>
                </a:solidFill>
              </a:defRPr>
            </a:lvl2pPr>
            <a:lvl3pPr marL="532798" indent="0">
              <a:buNone/>
              <a:defRPr sz="932">
                <a:solidFill>
                  <a:schemeClr val="tx1">
                    <a:tint val="75000"/>
                  </a:schemeClr>
                </a:solidFill>
              </a:defRPr>
            </a:lvl3pPr>
            <a:lvl4pPr marL="799197" indent="0">
              <a:buNone/>
              <a:defRPr sz="816">
                <a:solidFill>
                  <a:schemeClr val="tx1">
                    <a:tint val="75000"/>
                  </a:schemeClr>
                </a:solidFill>
              </a:defRPr>
            </a:lvl4pPr>
            <a:lvl5pPr marL="1065596" indent="0">
              <a:buNone/>
              <a:defRPr sz="816">
                <a:solidFill>
                  <a:schemeClr val="tx1">
                    <a:tint val="75000"/>
                  </a:schemeClr>
                </a:solidFill>
              </a:defRPr>
            </a:lvl5pPr>
            <a:lvl6pPr marL="1331995" indent="0">
              <a:buNone/>
              <a:defRPr sz="816">
                <a:solidFill>
                  <a:schemeClr val="tx1">
                    <a:tint val="75000"/>
                  </a:schemeClr>
                </a:solidFill>
              </a:defRPr>
            </a:lvl6pPr>
            <a:lvl7pPr marL="1598394" indent="0">
              <a:buNone/>
              <a:defRPr sz="816">
                <a:solidFill>
                  <a:schemeClr val="tx1">
                    <a:tint val="75000"/>
                  </a:schemeClr>
                </a:solidFill>
              </a:defRPr>
            </a:lvl7pPr>
            <a:lvl8pPr marL="1864793" indent="0">
              <a:buNone/>
              <a:defRPr sz="816">
                <a:solidFill>
                  <a:schemeClr val="tx1">
                    <a:tint val="75000"/>
                  </a:schemeClr>
                </a:solidFill>
              </a:defRPr>
            </a:lvl8pPr>
            <a:lvl9pPr marL="2131192" indent="0">
              <a:buNone/>
              <a:defRPr sz="816">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EA3AB48-1441-4FDC-8738-67B17039579A}"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cxnSp>
        <p:nvCxnSpPr>
          <p:cNvPr id="7" name="Straight Connector 6"/>
          <p:cNvCxnSpPr/>
          <p:nvPr/>
        </p:nvCxnSpPr>
        <p:spPr>
          <a:xfrm>
            <a:off x="1228448" y="3123261"/>
            <a:ext cx="510278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1720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08720" y="1598294"/>
            <a:ext cx="2948273" cy="3125555"/>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86246" y="1598295"/>
            <a:ext cx="2948273" cy="3125555"/>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A233D04-4038-421F-8892-87CD6ADF6A06}"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442840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708720" y="1554878"/>
            <a:ext cx="2948273" cy="603800"/>
          </a:xfrm>
        </p:spPr>
        <p:txBody>
          <a:bodyPr anchor="ctr"/>
          <a:lstStyle>
            <a:lvl1pPr marL="0" indent="0">
              <a:spcBef>
                <a:spcPts val="0"/>
              </a:spcBef>
              <a:buNone/>
              <a:defRPr sz="1398" b="1"/>
            </a:lvl1pPr>
            <a:lvl2pPr marL="266399" indent="0">
              <a:buNone/>
              <a:defRPr sz="1165" b="1"/>
            </a:lvl2pPr>
            <a:lvl3pPr marL="532798" indent="0">
              <a:buNone/>
              <a:defRPr sz="1049" b="1"/>
            </a:lvl3pPr>
            <a:lvl4pPr marL="799197" indent="0">
              <a:buNone/>
              <a:defRPr sz="932" b="1"/>
            </a:lvl4pPr>
            <a:lvl5pPr marL="1065596" indent="0">
              <a:buNone/>
              <a:defRPr sz="932" b="1"/>
            </a:lvl5pPr>
            <a:lvl6pPr marL="1331995" indent="0">
              <a:buNone/>
              <a:defRPr sz="932" b="1"/>
            </a:lvl6pPr>
            <a:lvl7pPr marL="1598394" indent="0">
              <a:buNone/>
              <a:defRPr sz="932" b="1"/>
            </a:lvl7pPr>
            <a:lvl8pPr marL="1864793" indent="0">
              <a:buNone/>
              <a:defRPr sz="932" b="1"/>
            </a:lvl8pPr>
            <a:lvl9pPr marL="2131192" indent="0">
              <a:buNone/>
              <a:defRPr sz="932" b="1"/>
            </a:lvl9pPr>
          </a:lstStyle>
          <a:p>
            <a:pPr lvl="0"/>
            <a:r>
              <a:rPr lang="en-US"/>
              <a:t>Edit Master text styles</a:t>
            </a:r>
          </a:p>
        </p:txBody>
      </p:sp>
      <p:sp>
        <p:nvSpPr>
          <p:cNvPr id="4" name="Content Placeholder 3"/>
          <p:cNvSpPr>
            <a:spLocks noGrp="1"/>
          </p:cNvSpPr>
          <p:nvPr>
            <p:ph sz="half" idx="2"/>
          </p:nvPr>
        </p:nvSpPr>
        <p:spPr>
          <a:xfrm>
            <a:off x="708720" y="2114189"/>
            <a:ext cx="2948273" cy="2628307"/>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87214" y="1552952"/>
            <a:ext cx="2948273" cy="603800"/>
          </a:xfrm>
        </p:spPr>
        <p:txBody>
          <a:bodyPr anchor="ctr"/>
          <a:lstStyle>
            <a:lvl1pPr marL="0" indent="0">
              <a:spcBef>
                <a:spcPts val="0"/>
              </a:spcBef>
              <a:buNone/>
              <a:defRPr sz="1398" b="1"/>
            </a:lvl1pPr>
            <a:lvl2pPr marL="266399" indent="0">
              <a:buNone/>
              <a:defRPr sz="1165" b="1"/>
            </a:lvl2pPr>
            <a:lvl3pPr marL="532798" indent="0">
              <a:buNone/>
              <a:defRPr sz="1049" b="1"/>
            </a:lvl3pPr>
            <a:lvl4pPr marL="799197" indent="0">
              <a:buNone/>
              <a:defRPr sz="932" b="1"/>
            </a:lvl4pPr>
            <a:lvl5pPr marL="1065596" indent="0">
              <a:buNone/>
              <a:defRPr sz="932" b="1"/>
            </a:lvl5pPr>
            <a:lvl6pPr marL="1331995" indent="0">
              <a:buNone/>
              <a:defRPr sz="932" b="1"/>
            </a:lvl6pPr>
            <a:lvl7pPr marL="1598394" indent="0">
              <a:buNone/>
              <a:defRPr sz="932" b="1"/>
            </a:lvl7pPr>
            <a:lvl8pPr marL="1864793" indent="0">
              <a:buNone/>
              <a:defRPr sz="932" b="1"/>
            </a:lvl8pPr>
            <a:lvl9pPr marL="2131192" indent="0">
              <a:buNone/>
              <a:defRPr sz="932" b="1"/>
            </a:lvl9pPr>
          </a:lstStyle>
          <a:p>
            <a:pPr lvl="0"/>
            <a:r>
              <a:rPr lang="en-US"/>
              <a:t>Edit Master text styles</a:t>
            </a:r>
          </a:p>
        </p:txBody>
      </p:sp>
      <p:sp>
        <p:nvSpPr>
          <p:cNvPr id="6" name="Content Placeholder 5"/>
          <p:cNvSpPr>
            <a:spLocks noGrp="1"/>
          </p:cNvSpPr>
          <p:nvPr>
            <p:ph sz="quarter" idx="4"/>
          </p:nvPr>
        </p:nvSpPr>
        <p:spPr>
          <a:xfrm>
            <a:off x="3887214" y="2112510"/>
            <a:ext cx="2948273" cy="2628307"/>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385606C-BE5E-4778-BC5B-AEB03DDBF159}" type="datetime1">
              <a:rPr lang="en-AU" smtClean="0"/>
              <a:t>25/05/2026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679064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6D42C9-92DF-4D8B-B1D9-75EF75B5AD4A}" type="datetime1">
              <a:rPr lang="en-AU" smtClean="0"/>
              <a:t>25/05/2026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650864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3FD9B9-9934-4006-8B53-763334874137}" type="datetime1">
              <a:rPr lang="en-AU" smtClean="0"/>
              <a:t>25/05/2026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759629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720" y="852424"/>
            <a:ext cx="2343499" cy="1349671"/>
          </a:xfrm>
        </p:spPr>
        <p:txBody>
          <a:bodyPr anchor="b">
            <a:noAutofit/>
          </a:bodyPr>
          <a:lstStyle>
            <a:lvl1pPr>
              <a:lnSpc>
                <a:spcPct val="90000"/>
              </a:lnSpc>
              <a:defRPr sz="2331" b="0"/>
            </a:lvl1pPr>
          </a:lstStyle>
          <a:p>
            <a:r>
              <a:rPr lang="en-US"/>
              <a:t>Click to edit Master title style</a:t>
            </a:r>
            <a:endParaRPr lang="en-US" dirty="0"/>
          </a:p>
        </p:txBody>
      </p:sp>
      <p:sp>
        <p:nvSpPr>
          <p:cNvPr id="3" name="Content Placeholder 2"/>
          <p:cNvSpPr>
            <a:spLocks noGrp="1"/>
          </p:cNvSpPr>
          <p:nvPr>
            <p:ph idx="1"/>
          </p:nvPr>
        </p:nvSpPr>
        <p:spPr>
          <a:xfrm>
            <a:off x="3413853" y="852424"/>
            <a:ext cx="3430656" cy="3622802"/>
          </a:xfrm>
        </p:spPr>
        <p:txBody>
          <a:bodyPr/>
          <a:lstStyle>
            <a:lvl1pPr>
              <a:defRPr sz="1865"/>
            </a:lvl1pPr>
            <a:lvl2pPr>
              <a:defRPr sz="1631"/>
            </a:lvl2pPr>
            <a:lvl3pPr>
              <a:defRPr sz="1398"/>
            </a:lvl3pPr>
            <a:lvl4pPr>
              <a:defRPr sz="1165"/>
            </a:lvl4pPr>
            <a:lvl5pPr>
              <a:defRPr sz="1165"/>
            </a:lvl5pPr>
            <a:lvl6pPr>
              <a:defRPr sz="1165"/>
            </a:lvl6pPr>
            <a:lvl7pPr>
              <a:defRPr sz="1165"/>
            </a:lvl7pPr>
            <a:lvl8pPr>
              <a:defRPr sz="1165"/>
            </a:lvl8pPr>
            <a:lvl9pPr>
              <a:defRPr sz="1165"/>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720" y="2202095"/>
            <a:ext cx="2343499" cy="2273131"/>
          </a:xfrm>
        </p:spPr>
        <p:txBody>
          <a:bodyPr>
            <a:normAutofit/>
          </a:bodyPr>
          <a:lstStyle>
            <a:lvl1pPr marL="0" indent="0">
              <a:lnSpc>
                <a:spcPct val="100000"/>
              </a:lnSpc>
              <a:spcBef>
                <a:spcPts val="622"/>
              </a:spcBef>
              <a:buNone/>
              <a:defRPr sz="991"/>
            </a:lvl1pPr>
            <a:lvl2pPr marL="266399" indent="0">
              <a:buNone/>
              <a:defRPr sz="699"/>
            </a:lvl2pPr>
            <a:lvl3pPr marL="532798" indent="0">
              <a:buNone/>
              <a:defRPr sz="583"/>
            </a:lvl3pPr>
            <a:lvl4pPr marL="799197" indent="0">
              <a:buNone/>
              <a:defRPr sz="524"/>
            </a:lvl4pPr>
            <a:lvl5pPr marL="1065596" indent="0">
              <a:buNone/>
              <a:defRPr sz="524"/>
            </a:lvl5pPr>
            <a:lvl6pPr marL="1331995" indent="0">
              <a:buNone/>
              <a:defRPr sz="524"/>
            </a:lvl6pPr>
            <a:lvl7pPr marL="1598394" indent="0">
              <a:buNone/>
              <a:defRPr sz="524"/>
            </a:lvl7pPr>
            <a:lvl8pPr marL="1864793" indent="0">
              <a:buNone/>
              <a:defRPr sz="524"/>
            </a:lvl8pPr>
            <a:lvl9pPr marL="2131192" indent="0">
              <a:buNone/>
              <a:defRPr sz="524"/>
            </a:lvl9pPr>
          </a:lstStyle>
          <a:p>
            <a:pPr lvl="0"/>
            <a:r>
              <a:rPr lang="en-US"/>
              <a:t>Edit Master text styles</a:t>
            </a:r>
          </a:p>
        </p:txBody>
      </p:sp>
      <p:sp>
        <p:nvSpPr>
          <p:cNvPr id="5" name="Date Placeholder 4"/>
          <p:cNvSpPr>
            <a:spLocks noGrp="1"/>
          </p:cNvSpPr>
          <p:nvPr>
            <p:ph type="dt" sz="half" idx="10"/>
          </p:nvPr>
        </p:nvSpPr>
        <p:spPr/>
        <p:txBody>
          <a:bodyPr/>
          <a:lstStyle/>
          <a:p>
            <a:fld id="{3CE5D945-109D-4FAD-8D13-1DA2B01AA8B3}"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6532800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720" y="852424"/>
            <a:ext cx="2343499" cy="1349671"/>
          </a:xfrm>
        </p:spPr>
        <p:txBody>
          <a:bodyPr anchor="b">
            <a:noAutofit/>
          </a:bodyPr>
          <a:lstStyle>
            <a:lvl1pPr>
              <a:lnSpc>
                <a:spcPct val="90000"/>
              </a:lnSpc>
              <a:defRPr sz="2331"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22741" y="831113"/>
            <a:ext cx="3519997" cy="3608596"/>
          </a:xfrm>
        </p:spPr>
        <p:txBody>
          <a:bodyPr lIns="274320" tIns="182880" anchor="t">
            <a:normAutofit/>
          </a:bodyPr>
          <a:lstStyle>
            <a:lvl1pPr marL="0" indent="0">
              <a:buNone/>
              <a:defRPr sz="1631"/>
            </a:lvl1pPr>
            <a:lvl2pPr marL="266399" indent="0">
              <a:buNone/>
              <a:defRPr sz="1631"/>
            </a:lvl2pPr>
            <a:lvl3pPr marL="532798" indent="0">
              <a:buNone/>
              <a:defRPr sz="1398"/>
            </a:lvl3pPr>
            <a:lvl4pPr marL="799197" indent="0">
              <a:buNone/>
              <a:defRPr sz="1165"/>
            </a:lvl4pPr>
            <a:lvl5pPr marL="1065596" indent="0">
              <a:buNone/>
              <a:defRPr sz="1165"/>
            </a:lvl5pPr>
            <a:lvl6pPr marL="1331995" indent="0">
              <a:buNone/>
              <a:defRPr sz="1165"/>
            </a:lvl6pPr>
            <a:lvl7pPr marL="1598394" indent="0">
              <a:buNone/>
              <a:defRPr sz="1165"/>
            </a:lvl7pPr>
            <a:lvl8pPr marL="1864793" indent="0">
              <a:buNone/>
              <a:defRPr sz="1165"/>
            </a:lvl8pPr>
            <a:lvl9pPr marL="2131192" indent="0">
              <a:buNone/>
              <a:defRPr sz="1165"/>
            </a:lvl9pPr>
          </a:lstStyle>
          <a:p>
            <a:r>
              <a:rPr lang="en-US"/>
              <a:t>Click icon to add picture</a:t>
            </a:r>
            <a:endParaRPr lang="en-US" dirty="0"/>
          </a:p>
        </p:txBody>
      </p:sp>
      <p:sp>
        <p:nvSpPr>
          <p:cNvPr id="4" name="Text Placeholder 3"/>
          <p:cNvSpPr>
            <a:spLocks noGrp="1"/>
          </p:cNvSpPr>
          <p:nvPr>
            <p:ph type="body" sz="half" idx="2"/>
          </p:nvPr>
        </p:nvSpPr>
        <p:spPr>
          <a:xfrm>
            <a:off x="708720" y="2202095"/>
            <a:ext cx="2343499" cy="2237613"/>
          </a:xfrm>
        </p:spPr>
        <p:txBody>
          <a:bodyPr>
            <a:normAutofit/>
          </a:bodyPr>
          <a:lstStyle>
            <a:lvl1pPr marL="0" indent="0">
              <a:lnSpc>
                <a:spcPct val="100000"/>
              </a:lnSpc>
              <a:spcBef>
                <a:spcPts val="622"/>
              </a:spcBef>
              <a:buNone/>
              <a:defRPr sz="991"/>
            </a:lvl1pPr>
            <a:lvl2pPr marL="266399" indent="0">
              <a:buNone/>
              <a:defRPr sz="699"/>
            </a:lvl2pPr>
            <a:lvl3pPr marL="532798" indent="0">
              <a:buNone/>
              <a:defRPr sz="583"/>
            </a:lvl3pPr>
            <a:lvl4pPr marL="799197" indent="0">
              <a:buNone/>
              <a:defRPr sz="524"/>
            </a:lvl4pPr>
            <a:lvl5pPr marL="1065596" indent="0">
              <a:buNone/>
              <a:defRPr sz="524"/>
            </a:lvl5pPr>
            <a:lvl6pPr marL="1331995" indent="0">
              <a:buNone/>
              <a:defRPr sz="524"/>
            </a:lvl6pPr>
            <a:lvl7pPr marL="1598394" indent="0">
              <a:buNone/>
              <a:defRPr sz="524"/>
            </a:lvl7pPr>
            <a:lvl8pPr marL="1864793" indent="0">
              <a:buNone/>
              <a:defRPr sz="524"/>
            </a:lvl8pPr>
            <a:lvl9pPr marL="2131192" indent="0">
              <a:buNone/>
              <a:defRPr sz="524"/>
            </a:lvl9pPr>
          </a:lstStyle>
          <a:p>
            <a:pPr lvl="0"/>
            <a:r>
              <a:rPr lang="en-US"/>
              <a:t>Edit Master text styles</a:t>
            </a:r>
          </a:p>
        </p:txBody>
      </p:sp>
      <p:sp>
        <p:nvSpPr>
          <p:cNvPr id="5" name="Date Placeholder 4"/>
          <p:cNvSpPr>
            <a:spLocks noGrp="1"/>
          </p:cNvSpPr>
          <p:nvPr>
            <p:ph type="dt" sz="half" idx="10"/>
          </p:nvPr>
        </p:nvSpPr>
        <p:spPr/>
        <p:txBody>
          <a:bodyPr/>
          <a:lstStyle/>
          <a:p>
            <a:fld id="{86CD0174-33AC-44BB-92F5-D10A1BAE5A57}"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4835298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7" name="Rectangle 6"/>
          <p:cNvSpPr/>
          <p:nvPr/>
        </p:nvSpPr>
        <p:spPr>
          <a:xfrm>
            <a:off x="151194" y="142071"/>
            <a:ext cx="7257288" cy="504350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 name="Title Placeholder 1"/>
          <p:cNvSpPr>
            <a:spLocks noGrp="1"/>
          </p:cNvSpPr>
          <p:nvPr>
            <p:ph type="title"/>
          </p:nvPr>
        </p:nvSpPr>
        <p:spPr>
          <a:xfrm>
            <a:off x="708719" y="473569"/>
            <a:ext cx="6123337" cy="105369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08721" y="1598295"/>
            <a:ext cx="6121694" cy="313739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08717" y="4834993"/>
            <a:ext cx="1444148" cy="283648"/>
          </a:xfrm>
          <a:prstGeom prst="rect">
            <a:avLst/>
          </a:prstGeom>
        </p:spPr>
        <p:txBody>
          <a:bodyPr vert="horz" lIns="91440" tIns="45720" rIns="91440" bIns="45720" rtlCol="0" anchor="ctr"/>
          <a:lstStyle>
            <a:lvl1pPr algn="l">
              <a:defRPr sz="777">
                <a:solidFill>
                  <a:schemeClr val="accent1"/>
                </a:solidFill>
              </a:defRPr>
            </a:lvl1pPr>
          </a:lstStyle>
          <a:p>
            <a:fld id="{42201C6B-BC0F-4153-9BEA-71223B312D93}" type="datetime1">
              <a:rPr lang="en-AU" smtClean="0"/>
              <a:t>25/05/2026</a:t>
            </a:fld>
            <a:endParaRPr lang="en-AU"/>
          </a:p>
        </p:txBody>
      </p:sp>
      <p:sp>
        <p:nvSpPr>
          <p:cNvPr id="5" name="Footer Placeholder 4"/>
          <p:cNvSpPr>
            <a:spLocks noGrp="1"/>
          </p:cNvSpPr>
          <p:nvPr>
            <p:ph type="ftr" sz="quarter" idx="3"/>
          </p:nvPr>
        </p:nvSpPr>
        <p:spPr>
          <a:xfrm>
            <a:off x="2448678" y="4834993"/>
            <a:ext cx="2925266" cy="283648"/>
          </a:xfrm>
          <a:prstGeom prst="rect">
            <a:avLst/>
          </a:prstGeom>
        </p:spPr>
        <p:txBody>
          <a:bodyPr vert="horz" lIns="91440" tIns="45720" rIns="91440" bIns="45720" rtlCol="0" anchor="ctr"/>
          <a:lstStyle>
            <a:lvl1pPr algn="ctr">
              <a:defRPr sz="777">
                <a:solidFill>
                  <a:schemeClr val="accent1"/>
                </a:solidFill>
              </a:defRPr>
            </a:lvl1pPr>
          </a:lstStyle>
          <a:p>
            <a:endParaRPr lang="en-AU"/>
          </a:p>
        </p:txBody>
      </p:sp>
      <p:sp>
        <p:nvSpPr>
          <p:cNvPr id="6" name="Slide Number Placeholder 5"/>
          <p:cNvSpPr>
            <a:spLocks noGrp="1"/>
          </p:cNvSpPr>
          <p:nvPr>
            <p:ph type="sldNum" sz="quarter" idx="4"/>
          </p:nvPr>
        </p:nvSpPr>
        <p:spPr>
          <a:xfrm>
            <a:off x="5784795" y="4834993"/>
            <a:ext cx="1057944" cy="283648"/>
          </a:xfrm>
          <a:prstGeom prst="rect">
            <a:avLst/>
          </a:prstGeom>
        </p:spPr>
        <p:txBody>
          <a:bodyPr vert="horz" lIns="91440" tIns="45720" rIns="91440" bIns="45720" rtlCol="0" anchor="ctr"/>
          <a:lstStyle>
            <a:lvl1pPr algn="r">
              <a:defRPr sz="777">
                <a:solidFill>
                  <a:schemeClr val="accent1"/>
                </a:solidFill>
              </a:defRPr>
            </a:lvl1pPr>
          </a:lstStyle>
          <a:p>
            <a:fld id="{1857A9DB-22B3-4033-8C13-70AE145F03B5}" type="slidenum">
              <a:rPr lang="en-AU" smtClean="0"/>
              <a:t>‹#›</a:t>
            </a:fld>
            <a:endParaRPr lang="en-AU"/>
          </a:p>
        </p:txBody>
      </p:sp>
    </p:spTree>
    <p:extLst>
      <p:ext uri="{BB962C8B-B14F-4D97-AF65-F5344CB8AC3E}">
        <p14:creationId xmlns:p14="http://schemas.microsoft.com/office/powerpoint/2010/main" val="19780429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532798" rtl="0" eaLnBrk="1" latinLnBrk="0" hangingPunct="1">
        <a:lnSpc>
          <a:spcPct val="90000"/>
        </a:lnSpc>
        <a:spcBef>
          <a:spcPct val="0"/>
        </a:spcBef>
        <a:buNone/>
        <a:defRPr sz="3108" kern="1200">
          <a:solidFill>
            <a:schemeClr val="accent1"/>
          </a:solidFill>
          <a:latin typeface="+mj-lt"/>
          <a:ea typeface="+mj-ea"/>
          <a:cs typeface="+mj-cs"/>
        </a:defRPr>
      </a:lvl1pPr>
    </p:titleStyle>
    <p:bodyStyle>
      <a:lvl1pPr marL="133200" indent="-106560" algn="l" defTabSz="532798" rtl="0" eaLnBrk="1" latinLnBrk="0" hangingPunct="1">
        <a:lnSpc>
          <a:spcPct val="90000"/>
        </a:lnSpc>
        <a:spcBef>
          <a:spcPts val="777"/>
        </a:spcBef>
        <a:buClr>
          <a:schemeClr val="accent1"/>
        </a:buClr>
        <a:buSzPct val="80000"/>
        <a:buFont typeface="Corbel" pitchFamily="34" charset="0"/>
        <a:buChar char="•"/>
        <a:defRPr sz="1554" kern="1200">
          <a:solidFill>
            <a:schemeClr val="accent1"/>
          </a:solidFill>
          <a:latin typeface="+mn-lt"/>
          <a:ea typeface="+mn-ea"/>
          <a:cs typeface="+mn-cs"/>
        </a:defRPr>
      </a:lvl1pPr>
      <a:lvl2pPr marL="266399"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398" kern="1200">
          <a:solidFill>
            <a:schemeClr val="accent1"/>
          </a:solidFill>
          <a:latin typeface="+mn-lt"/>
          <a:ea typeface="+mn-ea"/>
          <a:cs typeface="+mn-cs"/>
        </a:defRPr>
      </a:lvl2pPr>
      <a:lvl3pPr marL="426238"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243" kern="1200">
          <a:solidFill>
            <a:schemeClr val="accent1"/>
          </a:solidFill>
          <a:latin typeface="+mn-lt"/>
          <a:ea typeface="+mn-ea"/>
          <a:cs typeface="+mn-cs"/>
        </a:defRPr>
      </a:lvl3pPr>
      <a:lvl4pPr marL="586078"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4pPr>
      <a:lvl5pPr marL="714841"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5pPr>
      <a:lvl6pPr marL="85459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6pPr>
      <a:lvl7pPr marL="100997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7pPr>
      <a:lvl8pPr marL="116535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8pPr>
      <a:lvl9pPr marL="132073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9pPr>
    </p:bodyStyle>
    <p:otherStyle>
      <a:defPPr>
        <a:defRPr lang="en-US"/>
      </a:defPPr>
      <a:lvl1pPr marL="0" algn="l" defTabSz="532798" rtl="0" eaLnBrk="1" latinLnBrk="0" hangingPunct="1">
        <a:defRPr sz="1049" kern="1200">
          <a:solidFill>
            <a:schemeClr val="tx1"/>
          </a:solidFill>
          <a:latin typeface="+mn-lt"/>
          <a:ea typeface="+mn-ea"/>
          <a:cs typeface="+mn-cs"/>
        </a:defRPr>
      </a:lvl1pPr>
      <a:lvl2pPr marL="266399" algn="l" defTabSz="532798" rtl="0" eaLnBrk="1" latinLnBrk="0" hangingPunct="1">
        <a:defRPr sz="1049" kern="1200">
          <a:solidFill>
            <a:schemeClr val="tx1"/>
          </a:solidFill>
          <a:latin typeface="+mn-lt"/>
          <a:ea typeface="+mn-ea"/>
          <a:cs typeface="+mn-cs"/>
        </a:defRPr>
      </a:lvl2pPr>
      <a:lvl3pPr marL="532798" algn="l" defTabSz="532798" rtl="0" eaLnBrk="1" latinLnBrk="0" hangingPunct="1">
        <a:defRPr sz="1049" kern="1200">
          <a:solidFill>
            <a:schemeClr val="tx1"/>
          </a:solidFill>
          <a:latin typeface="+mn-lt"/>
          <a:ea typeface="+mn-ea"/>
          <a:cs typeface="+mn-cs"/>
        </a:defRPr>
      </a:lvl3pPr>
      <a:lvl4pPr marL="799197" algn="l" defTabSz="532798" rtl="0" eaLnBrk="1" latinLnBrk="0" hangingPunct="1">
        <a:defRPr sz="1049" kern="1200">
          <a:solidFill>
            <a:schemeClr val="tx1"/>
          </a:solidFill>
          <a:latin typeface="+mn-lt"/>
          <a:ea typeface="+mn-ea"/>
          <a:cs typeface="+mn-cs"/>
        </a:defRPr>
      </a:lvl4pPr>
      <a:lvl5pPr marL="1065596" algn="l" defTabSz="532798" rtl="0" eaLnBrk="1" latinLnBrk="0" hangingPunct="1">
        <a:defRPr sz="1049" kern="1200">
          <a:solidFill>
            <a:schemeClr val="tx1"/>
          </a:solidFill>
          <a:latin typeface="+mn-lt"/>
          <a:ea typeface="+mn-ea"/>
          <a:cs typeface="+mn-cs"/>
        </a:defRPr>
      </a:lvl5pPr>
      <a:lvl6pPr marL="1331995" algn="l" defTabSz="532798" rtl="0" eaLnBrk="1" latinLnBrk="0" hangingPunct="1">
        <a:defRPr sz="1049" kern="1200">
          <a:solidFill>
            <a:schemeClr val="tx1"/>
          </a:solidFill>
          <a:latin typeface="+mn-lt"/>
          <a:ea typeface="+mn-ea"/>
          <a:cs typeface="+mn-cs"/>
        </a:defRPr>
      </a:lvl6pPr>
      <a:lvl7pPr marL="1598394" algn="l" defTabSz="532798" rtl="0" eaLnBrk="1" latinLnBrk="0" hangingPunct="1">
        <a:defRPr sz="1049" kern="1200">
          <a:solidFill>
            <a:schemeClr val="tx1"/>
          </a:solidFill>
          <a:latin typeface="+mn-lt"/>
          <a:ea typeface="+mn-ea"/>
          <a:cs typeface="+mn-cs"/>
        </a:defRPr>
      </a:lvl7pPr>
      <a:lvl8pPr marL="1864793" algn="l" defTabSz="532798" rtl="0" eaLnBrk="1" latinLnBrk="0" hangingPunct="1">
        <a:defRPr sz="1049" kern="1200">
          <a:solidFill>
            <a:schemeClr val="tx1"/>
          </a:solidFill>
          <a:latin typeface="+mn-lt"/>
          <a:ea typeface="+mn-ea"/>
          <a:cs typeface="+mn-cs"/>
        </a:defRPr>
      </a:lvl8pPr>
      <a:lvl9pPr marL="2131192" algn="l" defTabSz="532798" rtl="0" eaLnBrk="1" latinLnBrk="0" hangingPunct="1">
        <a:defRPr sz="104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B9C2FC-AF4C-43AF-8FCA-C1A04D2184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7559675" cy="5327650"/>
          </a:xfrm>
          <a:prstGeom prst="rect">
            <a:avLst/>
          </a:prstGeom>
        </p:spPr>
      </p:pic>
      <p:pic>
        <p:nvPicPr>
          <p:cNvPr id="3" name="Picture 2">
            <a:extLst>
              <a:ext uri="{FF2B5EF4-FFF2-40B4-BE49-F238E27FC236}">
                <a16:creationId xmlns:a16="http://schemas.microsoft.com/office/drawing/2014/main" id="{A73C2422-A4DC-47C0-B11C-EB3FF9B20D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9995" y="73597"/>
            <a:ext cx="2337657" cy="1777042"/>
          </a:xfrm>
          <a:prstGeom prst="rect">
            <a:avLst/>
          </a:prstGeom>
        </p:spPr>
      </p:pic>
      <p:sp>
        <p:nvSpPr>
          <p:cNvPr id="2" name="Slide Number Placeholder 1">
            <a:extLst>
              <a:ext uri="{FF2B5EF4-FFF2-40B4-BE49-F238E27FC236}">
                <a16:creationId xmlns:a16="http://schemas.microsoft.com/office/drawing/2014/main" id="{B1113327-A2C2-40FD-AE1B-BC159F2475F0}"/>
              </a:ext>
            </a:extLst>
          </p:cNvPr>
          <p:cNvSpPr>
            <a:spLocks noGrp="1"/>
          </p:cNvSpPr>
          <p:nvPr>
            <p:ph type="sldNum" sz="quarter" idx="12"/>
          </p:nvPr>
        </p:nvSpPr>
        <p:spPr/>
        <p:txBody>
          <a:bodyPr/>
          <a:lstStyle/>
          <a:p>
            <a:fld id="{1857A9DB-22B3-4033-8C13-70AE145F03B5}" type="slidenum">
              <a:rPr lang="en-AU" smtClean="0"/>
              <a:t>1</a:t>
            </a:fld>
            <a:endParaRPr lang="en-AU"/>
          </a:p>
        </p:txBody>
      </p:sp>
    </p:spTree>
    <p:extLst>
      <p:ext uri="{BB962C8B-B14F-4D97-AF65-F5344CB8AC3E}">
        <p14:creationId xmlns:p14="http://schemas.microsoft.com/office/powerpoint/2010/main" val="2070333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C00000"/>
                </a:solidFill>
              </a:rPr>
              <a:t>Scenario 3: Background</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26640" lvl="0" indent="0">
              <a:lnSpc>
                <a:spcPct val="100000"/>
              </a:lnSpc>
              <a:buNone/>
            </a:pPr>
            <a:r>
              <a:rPr lang="en-AU" sz="1400" dirty="0">
                <a:solidFill>
                  <a:schemeClr val="tx1"/>
                </a:solidFill>
              </a:rPr>
              <a:t>Across the world, rising global temperatures are having a catastrophic effect, driving changing weather patterns and causing more frequent and severe extreme weather events including heatwaves, bushfires, droughts, storms, floods and cyclones.</a:t>
            </a:r>
          </a:p>
          <a:p>
            <a:pPr marL="26640" lvl="0" indent="0">
              <a:lnSpc>
                <a:spcPct val="100000"/>
              </a:lnSpc>
              <a:buNone/>
            </a:pPr>
            <a:r>
              <a:rPr lang="en-AU" sz="1400" dirty="0">
                <a:solidFill>
                  <a:schemeClr val="tx1"/>
                </a:solidFill>
              </a:rPr>
              <a:t>Extreme weather events often result in significant human, economic and environmental loss.</a:t>
            </a:r>
          </a:p>
          <a:p>
            <a:pPr marL="26640" lvl="0" indent="0">
              <a:lnSpc>
                <a:spcPct val="100000"/>
              </a:lnSpc>
              <a:buNone/>
            </a:pPr>
            <a:r>
              <a:rPr lang="en-AU" sz="1400" dirty="0">
                <a:solidFill>
                  <a:schemeClr val="tx1"/>
                </a:solidFill>
              </a:rPr>
              <a:t>Amid these challenges, healthcare professionals  and community members play a crucial role in emergency responses and broader health system adaptation to climate change.  </a:t>
            </a:r>
          </a:p>
          <a:p>
            <a:endParaRPr lang="en-AU" dirty="0"/>
          </a:p>
        </p:txBody>
      </p:sp>
      <p:sp>
        <p:nvSpPr>
          <p:cNvPr id="2" name="Slide Number Placeholder 1">
            <a:extLst>
              <a:ext uri="{FF2B5EF4-FFF2-40B4-BE49-F238E27FC236}">
                <a16:creationId xmlns:a16="http://schemas.microsoft.com/office/drawing/2014/main" id="{526477E4-1843-43B0-9973-F25D4BA936AC}"/>
              </a:ext>
            </a:extLst>
          </p:cNvPr>
          <p:cNvSpPr>
            <a:spLocks noGrp="1"/>
          </p:cNvSpPr>
          <p:nvPr>
            <p:ph type="sldNum" sz="quarter" idx="12"/>
          </p:nvPr>
        </p:nvSpPr>
        <p:spPr/>
        <p:txBody>
          <a:bodyPr/>
          <a:lstStyle/>
          <a:p>
            <a:fld id="{1857A9DB-22B3-4033-8C13-70AE145F03B5}" type="slidenum">
              <a:rPr lang="en-AU" smtClean="0"/>
              <a:t>2</a:t>
            </a:fld>
            <a:endParaRPr lang="en-AU"/>
          </a:p>
        </p:txBody>
      </p:sp>
    </p:spTree>
    <p:extLst>
      <p:ext uri="{BB962C8B-B14F-4D97-AF65-F5344CB8AC3E}">
        <p14:creationId xmlns:p14="http://schemas.microsoft.com/office/powerpoint/2010/main" val="3128915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C00000"/>
                </a:solidFill>
              </a:rPr>
              <a:t>Instructions</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443753" y="1292225"/>
            <a:ext cx="6703360" cy="3826415"/>
          </a:xfrm>
        </p:spPr>
        <p:txBody>
          <a:bodyPr>
            <a:normAutofit fontScale="40000" lnSpcReduction="20000"/>
          </a:bodyPr>
          <a:lstStyle/>
          <a:p>
            <a:pPr marL="180975" indent="-155575">
              <a:lnSpc>
                <a:spcPct val="120000"/>
              </a:lnSpc>
            </a:pPr>
            <a:r>
              <a:rPr lang="en-AU" sz="3000" dirty="0">
                <a:solidFill>
                  <a:schemeClr val="tx1"/>
                </a:solidFill>
              </a:rPr>
              <a:t>This simulation will be conducted as a ‘table-top’ group-based simulation activity. </a:t>
            </a:r>
          </a:p>
          <a:p>
            <a:pPr marL="180975" indent="-155575">
              <a:lnSpc>
                <a:spcPct val="120000"/>
              </a:lnSpc>
            </a:pPr>
            <a:r>
              <a:rPr lang="en-AU" sz="3000" dirty="0">
                <a:solidFill>
                  <a:schemeClr val="tx1"/>
                </a:solidFill>
              </a:rPr>
              <a:t>Participants should form into six groups. Each group will have a pack of cards that profiles a different extreme weather event.</a:t>
            </a:r>
          </a:p>
          <a:p>
            <a:pPr marL="180975" indent="-155575">
              <a:lnSpc>
                <a:spcPct val="120000"/>
              </a:lnSpc>
            </a:pPr>
            <a:r>
              <a:rPr lang="en-AU" sz="3000" b="1" dirty="0">
                <a:solidFill>
                  <a:srgbClr val="C00000"/>
                </a:solidFill>
              </a:rPr>
              <a:t>Read the first two cards in your pack only. The remaining  cards are to be left upside down </a:t>
            </a:r>
            <a:r>
              <a:rPr lang="en-AU" sz="3000" dirty="0">
                <a:solidFill>
                  <a:schemeClr val="tx1"/>
                </a:solidFill>
              </a:rPr>
              <a:t>until the facilitator calls ‘start’, at which time your group is to turn over the next card,  read ‘Part 1’ and discuss how you would respond to the situation described on the card.</a:t>
            </a:r>
          </a:p>
          <a:p>
            <a:pPr marL="180975" indent="-155575">
              <a:lnSpc>
                <a:spcPct val="120000"/>
              </a:lnSpc>
            </a:pPr>
            <a:r>
              <a:rPr lang="en-AU" sz="3000" dirty="0">
                <a:solidFill>
                  <a:schemeClr val="tx1"/>
                </a:solidFill>
              </a:rPr>
              <a:t>At specific points in time, the facilitator will call ‘next card’ and your group will turn over the next card and discuss how you would respond to the unfolding situation described.</a:t>
            </a:r>
          </a:p>
          <a:p>
            <a:pPr marL="180975" indent="-155575">
              <a:lnSpc>
                <a:spcPct val="120000"/>
              </a:lnSpc>
            </a:pPr>
            <a:r>
              <a:rPr lang="en-AU" sz="3000" dirty="0">
                <a:solidFill>
                  <a:schemeClr val="tx1"/>
                </a:solidFill>
              </a:rPr>
              <a:t>When responding to the situations described in the scenarios, it is important to think broadly and consider more than the immediate healthcare concerns presented. Your focus should be on coordination of the emergency response, as well as prioritisation and communication. </a:t>
            </a:r>
          </a:p>
          <a:p>
            <a:pPr marL="180975" indent="-155575">
              <a:lnSpc>
                <a:spcPct val="120000"/>
              </a:lnSpc>
            </a:pPr>
            <a:r>
              <a:rPr lang="en-AU" sz="3000" b="1" dirty="0">
                <a:solidFill>
                  <a:srgbClr val="C00000"/>
                </a:solidFill>
              </a:rPr>
              <a:t>While you may not feel that you have the experience to manage the situations presented, you may in fact be the most experienced person in a disaster situation and others will turn to you for advice – this simulation is about being resourceful and creative ... so do the best you can with the information at hand.  </a:t>
            </a:r>
            <a:endParaRPr lang="en-AU" sz="3000" dirty="0">
              <a:solidFill>
                <a:srgbClr val="C00000"/>
              </a:solidFill>
            </a:endParaRPr>
          </a:p>
          <a:p>
            <a:pPr marL="180975" indent="-155575">
              <a:lnSpc>
                <a:spcPct val="120000"/>
              </a:lnSpc>
            </a:pPr>
            <a:r>
              <a:rPr lang="en-AU" sz="3000" dirty="0">
                <a:solidFill>
                  <a:schemeClr val="tx1"/>
                </a:solidFill>
              </a:rPr>
              <a:t>At the end of the simulation activity, the facilitator will lead a debrief and discussion with the whole group.  </a:t>
            </a:r>
          </a:p>
          <a:p>
            <a:endParaRPr lang="en-AU" dirty="0"/>
          </a:p>
        </p:txBody>
      </p:sp>
      <p:sp>
        <p:nvSpPr>
          <p:cNvPr id="2" name="Slide Number Placeholder 1">
            <a:extLst>
              <a:ext uri="{FF2B5EF4-FFF2-40B4-BE49-F238E27FC236}">
                <a16:creationId xmlns:a16="http://schemas.microsoft.com/office/drawing/2014/main" id="{5CB21CDF-09F7-49E6-BA2E-EB0F88644216}"/>
              </a:ext>
            </a:extLst>
          </p:cNvPr>
          <p:cNvSpPr>
            <a:spLocks noGrp="1"/>
          </p:cNvSpPr>
          <p:nvPr>
            <p:ph type="sldNum" sz="quarter" idx="12"/>
          </p:nvPr>
        </p:nvSpPr>
        <p:spPr/>
        <p:txBody>
          <a:bodyPr/>
          <a:lstStyle/>
          <a:p>
            <a:fld id="{1857A9DB-22B3-4033-8C13-70AE145F03B5}" type="slidenum">
              <a:rPr lang="en-AU" smtClean="0"/>
              <a:t>3</a:t>
            </a:fld>
            <a:endParaRPr lang="en-AU"/>
          </a:p>
        </p:txBody>
      </p:sp>
    </p:spTree>
    <p:extLst>
      <p:ext uri="{BB962C8B-B14F-4D97-AF65-F5344CB8AC3E}">
        <p14:creationId xmlns:p14="http://schemas.microsoft.com/office/powerpoint/2010/main" val="3838552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C00000"/>
                </a:solidFill>
              </a:rPr>
              <a:t>Scenario 3: The bushfire</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544606" y="1292225"/>
            <a:ext cx="6575612" cy="4326147"/>
          </a:xfrm>
        </p:spPr>
        <p:txBody>
          <a:bodyPr>
            <a:normAutofit/>
          </a:bodyPr>
          <a:lstStyle/>
          <a:p>
            <a:pPr marL="45720" indent="0">
              <a:buNone/>
            </a:pPr>
            <a:r>
              <a:rPr lang="en-AU" sz="1700" b="1" dirty="0">
                <a:solidFill>
                  <a:schemeClr val="tx1"/>
                </a:solidFill>
              </a:rPr>
              <a:t>Part 1</a:t>
            </a:r>
          </a:p>
          <a:p>
            <a:pPr marL="45720" indent="0">
              <a:lnSpc>
                <a:spcPct val="100000"/>
              </a:lnSpc>
              <a:buNone/>
            </a:pPr>
            <a:r>
              <a:rPr lang="en-AU" sz="1400" dirty="0">
                <a:solidFill>
                  <a:schemeClr val="tx1"/>
                </a:solidFill>
              </a:rPr>
              <a:t>You are visiting your family who live in a coastal town with a population of approximately 2000 people, except during peak holiday seasons when the population can more than triple.  It is Boxing Day and bush fires have been burning to the north and south for days. The flames are up to 40-metres high, and the fires are expected to worsen when the southerly winds hit in a few hours. </a:t>
            </a:r>
          </a:p>
          <a:p>
            <a:pPr marL="45720" indent="0">
              <a:lnSpc>
                <a:spcPct val="100000"/>
              </a:lnSpc>
              <a:buNone/>
            </a:pPr>
            <a:r>
              <a:rPr lang="en-AU" sz="1400" dirty="0">
                <a:solidFill>
                  <a:schemeClr val="tx1"/>
                </a:solidFill>
              </a:rPr>
              <a:t>At 1pm you hear on the radio that the hospital is dangerously short staffed because many people are either protecting their properties or unable to get to work because the highway is blocked. You decide to go to the hospital and offer to help. </a:t>
            </a:r>
          </a:p>
          <a:p>
            <a:pPr marL="45720" indent="0">
              <a:lnSpc>
                <a:spcPct val="100000"/>
              </a:lnSpc>
              <a:buNone/>
            </a:pPr>
            <a:r>
              <a:rPr lang="en-AU" sz="1400" dirty="0">
                <a:solidFill>
                  <a:schemeClr val="tx1"/>
                </a:solidFill>
              </a:rPr>
              <a:t>The air is becoming thick with smoke, and it is getting dark. At 3pm the electricity fails and the hospital needs to rely on a generator. The only functioning monitor is in the resuscitation room in the emergency department and only a few of the lights in the hospital are working. </a:t>
            </a:r>
          </a:p>
          <a:p>
            <a:pPr marL="45720" indent="0">
              <a:buNone/>
            </a:pPr>
            <a:r>
              <a:rPr lang="en-AU" sz="2000" b="1" dirty="0">
                <a:solidFill>
                  <a:srgbClr val="C00000"/>
                </a:solidFill>
              </a:rPr>
              <a:t>What are your immediate priorities?</a:t>
            </a:r>
            <a:endParaRPr lang="en-AU" sz="2000" dirty="0">
              <a:solidFill>
                <a:srgbClr val="C00000"/>
              </a:solidFill>
            </a:endParaRPr>
          </a:p>
          <a:p>
            <a:endParaRPr lang="en-AU" dirty="0"/>
          </a:p>
        </p:txBody>
      </p:sp>
      <p:sp>
        <p:nvSpPr>
          <p:cNvPr id="2" name="Slide Number Placeholder 1">
            <a:extLst>
              <a:ext uri="{FF2B5EF4-FFF2-40B4-BE49-F238E27FC236}">
                <a16:creationId xmlns:a16="http://schemas.microsoft.com/office/drawing/2014/main" id="{8F0C48B4-5C71-443B-8A68-10428580D5E8}"/>
              </a:ext>
            </a:extLst>
          </p:cNvPr>
          <p:cNvSpPr>
            <a:spLocks noGrp="1"/>
          </p:cNvSpPr>
          <p:nvPr>
            <p:ph type="sldNum" sz="quarter" idx="12"/>
          </p:nvPr>
        </p:nvSpPr>
        <p:spPr/>
        <p:txBody>
          <a:bodyPr/>
          <a:lstStyle/>
          <a:p>
            <a:fld id="{1857A9DB-22B3-4033-8C13-70AE145F03B5}" type="slidenum">
              <a:rPr lang="en-AU" smtClean="0"/>
              <a:t>4</a:t>
            </a:fld>
            <a:endParaRPr lang="en-AU"/>
          </a:p>
        </p:txBody>
      </p:sp>
    </p:spTree>
    <p:extLst>
      <p:ext uri="{BB962C8B-B14F-4D97-AF65-F5344CB8AC3E}">
        <p14:creationId xmlns:p14="http://schemas.microsoft.com/office/powerpoint/2010/main" val="190763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C00000"/>
                </a:solidFill>
              </a:rPr>
              <a:t>Scenario 3: The bushfire</a:t>
            </a:r>
            <a:endParaRPr lang="en-AU" dirty="0">
              <a:solidFill>
                <a:srgbClr val="0070C0"/>
              </a:solidFill>
            </a:endParaRP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fontScale="92500"/>
          </a:bodyPr>
          <a:lstStyle/>
          <a:p>
            <a:pPr marL="45720" indent="0">
              <a:buNone/>
            </a:pPr>
            <a:r>
              <a:rPr lang="en-AU" sz="2100" b="1" dirty="0">
                <a:solidFill>
                  <a:schemeClr val="tx1"/>
                </a:solidFill>
              </a:rPr>
              <a:t>Part 2</a:t>
            </a:r>
          </a:p>
          <a:p>
            <a:pPr marL="45720" indent="0">
              <a:lnSpc>
                <a:spcPct val="100000"/>
              </a:lnSpc>
              <a:buNone/>
            </a:pPr>
            <a:r>
              <a:rPr lang="en-AU" sz="1500" dirty="0">
                <a:solidFill>
                  <a:schemeClr val="tx1"/>
                </a:solidFill>
              </a:rPr>
              <a:t>It is 5pm. Although the hospital beds are fully occupied, people continue to come for help. </a:t>
            </a:r>
          </a:p>
          <a:p>
            <a:pPr marL="45720" indent="0">
              <a:lnSpc>
                <a:spcPct val="100000"/>
              </a:lnSpc>
              <a:buNone/>
            </a:pPr>
            <a:r>
              <a:rPr lang="en-AU" sz="1500" dirty="0">
                <a:solidFill>
                  <a:schemeClr val="tx1"/>
                </a:solidFill>
              </a:rPr>
              <a:t>A mother has brought her two sons to the hospital with severe asthma exacerbated by all the smoke; their caravan park has been evacuated, and she doesn’t  know where else to go. </a:t>
            </a:r>
          </a:p>
          <a:p>
            <a:pPr marL="45720" indent="0">
              <a:lnSpc>
                <a:spcPct val="100000"/>
              </a:lnSpc>
              <a:buNone/>
            </a:pPr>
            <a:r>
              <a:rPr lang="en-AU" sz="1500" dirty="0">
                <a:solidFill>
                  <a:schemeClr val="tx1"/>
                </a:solidFill>
              </a:rPr>
              <a:t>Some of the fire and rescue team arrive with burns and smoke inhalation. A man has fallen off his roof while trying to defend his home from the fires and has severe lacerations and a compound fracture of his right tibia and fibula. </a:t>
            </a:r>
          </a:p>
          <a:p>
            <a:pPr marL="45720" indent="0">
              <a:lnSpc>
                <a:spcPct val="100000"/>
              </a:lnSpc>
              <a:buNone/>
            </a:pPr>
            <a:r>
              <a:rPr lang="en-AU" sz="1500" dirty="0">
                <a:solidFill>
                  <a:schemeClr val="tx1"/>
                </a:solidFill>
              </a:rPr>
              <a:t>The hospital is running dangerously short of essential medications and supplies.</a:t>
            </a:r>
          </a:p>
          <a:p>
            <a:pPr marL="45720" indent="0">
              <a:buNone/>
            </a:pPr>
            <a:r>
              <a:rPr lang="en-AU" sz="2200" b="1" dirty="0">
                <a:solidFill>
                  <a:srgbClr val="C00000"/>
                </a:solidFill>
              </a:rPr>
              <a:t>How should these pressing issues be managed?</a:t>
            </a:r>
            <a:endParaRPr lang="en-AU" sz="2200" dirty="0">
              <a:solidFill>
                <a:srgbClr val="C00000"/>
              </a:solidFill>
            </a:endParaRPr>
          </a:p>
          <a:p>
            <a:endParaRPr lang="en-AU" dirty="0"/>
          </a:p>
        </p:txBody>
      </p:sp>
      <p:sp>
        <p:nvSpPr>
          <p:cNvPr id="2" name="Slide Number Placeholder 1">
            <a:extLst>
              <a:ext uri="{FF2B5EF4-FFF2-40B4-BE49-F238E27FC236}">
                <a16:creationId xmlns:a16="http://schemas.microsoft.com/office/drawing/2014/main" id="{1CC4F023-19F4-4178-A3A9-757469A3A823}"/>
              </a:ext>
            </a:extLst>
          </p:cNvPr>
          <p:cNvSpPr>
            <a:spLocks noGrp="1"/>
          </p:cNvSpPr>
          <p:nvPr>
            <p:ph type="sldNum" sz="quarter" idx="12"/>
          </p:nvPr>
        </p:nvSpPr>
        <p:spPr/>
        <p:txBody>
          <a:bodyPr/>
          <a:lstStyle/>
          <a:p>
            <a:fld id="{1857A9DB-22B3-4033-8C13-70AE145F03B5}" type="slidenum">
              <a:rPr lang="en-AU" smtClean="0"/>
              <a:t>5</a:t>
            </a:fld>
            <a:endParaRPr lang="en-AU"/>
          </a:p>
        </p:txBody>
      </p:sp>
    </p:spTree>
    <p:extLst>
      <p:ext uri="{BB962C8B-B14F-4D97-AF65-F5344CB8AC3E}">
        <p14:creationId xmlns:p14="http://schemas.microsoft.com/office/powerpoint/2010/main" val="226482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C00000"/>
                </a:solidFill>
              </a:rPr>
              <a:t>Scenario 3: The bushfire</a:t>
            </a:r>
            <a:endParaRPr lang="en-AU" dirty="0">
              <a:solidFill>
                <a:srgbClr val="0070C0"/>
              </a:solidFill>
            </a:endParaRP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1700" b="1" dirty="0">
                <a:solidFill>
                  <a:schemeClr val="tx1"/>
                </a:solidFill>
              </a:rPr>
              <a:t>Part 3</a:t>
            </a:r>
          </a:p>
          <a:p>
            <a:pPr marL="45720" indent="0">
              <a:lnSpc>
                <a:spcPct val="100000"/>
              </a:lnSpc>
              <a:buNone/>
            </a:pPr>
            <a:r>
              <a:rPr lang="en-AU" sz="1400" dirty="0">
                <a:solidFill>
                  <a:schemeClr val="tx1"/>
                </a:solidFill>
              </a:rPr>
              <a:t>It is 10pm. Electricity has been restored, but community members and holiday makers are still seeking sanctuary from the fires and smoke at the hospital. You estimate that over a hundred people have arrived. </a:t>
            </a:r>
          </a:p>
          <a:p>
            <a:pPr marL="45720" indent="0">
              <a:lnSpc>
                <a:spcPct val="100000"/>
              </a:lnSpc>
              <a:buNone/>
            </a:pPr>
            <a:r>
              <a:rPr lang="en-AU" sz="1400" dirty="0">
                <a:solidFill>
                  <a:schemeClr val="tx1"/>
                </a:solidFill>
              </a:rPr>
              <a:t>As well as those who are injured, many are tired, distressed, and frightened, some are getting increasingly agitated and most haven’t eaten since early in the day. </a:t>
            </a:r>
          </a:p>
          <a:p>
            <a:pPr marL="45720" indent="0">
              <a:buNone/>
            </a:pPr>
            <a:endParaRPr lang="en-AU" sz="2400" b="1" dirty="0">
              <a:solidFill>
                <a:srgbClr val="C00000"/>
              </a:solidFill>
            </a:endParaRPr>
          </a:p>
          <a:p>
            <a:pPr marL="45720" indent="0">
              <a:buNone/>
            </a:pPr>
            <a:r>
              <a:rPr lang="en-AU" sz="1800" b="1" dirty="0">
                <a:solidFill>
                  <a:srgbClr val="C00000"/>
                </a:solidFill>
              </a:rPr>
              <a:t>How will you respond to and prioritise these competing demands?</a:t>
            </a:r>
          </a:p>
          <a:p>
            <a:endParaRPr lang="en-AU" dirty="0"/>
          </a:p>
        </p:txBody>
      </p:sp>
      <p:sp>
        <p:nvSpPr>
          <p:cNvPr id="2" name="Slide Number Placeholder 1">
            <a:extLst>
              <a:ext uri="{FF2B5EF4-FFF2-40B4-BE49-F238E27FC236}">
                <a16:creationId xmlns:a16="http://schemas.microsoft.com/office/drawing/2014/main" id="{9DA1DE58-BB2E-452A-AB0F-4C491227D0B8}"/>
              </a:ext>
            </a:extLst>
          </p:cNvPr>
          <p:cNvSpPr>
            <a:spLocks noGrp="1"/>
          </p:cNvSpPr>
          <p:nvPr>
            <p:ph type="sldNum" sz="quarter" idx="12"/>
          </p:nvPr>
        </p:nvSpPr>
        <p:spPr/>
        <p:txBody>
          <a:bodyPr/>
          <a:lstStyle/>
          <a:p>
            <a:fld id="{1857A9DB-22B3-4033-8C13-70AE145F03B5}" type="slidenum">
              <a:rPr lang="en-AU" smtClean="0"/>
              <a:t>6</a:t>
            </a:fld>
            <a:endParaRPr lang="en-AU"/>
          </a:p>
        </p:txBody>
      </p:sp>
    </p:spTree>
    <p:extLst>
      <p:ext uri="{BB962C8B-B14F-4D97-AF65-F5344CB8AC3E}">
        <p14:creationId xmlns:p14="http://schemas.microsoft.com/office/powerpoint/2010/main" val="2391721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C00000"/>
                </a:solidFill>
              </a:rPr>
              <a:t>Scenario 3: The bushfire</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2200" b="1" dirty="0">
                <a:solidFill>
                  <a:srgbClr val="C00000"/>
                </a:solidFill>
              </a:rPr>
              <a:t>Reflection </a:t>
            </a:r>
            <a:endParaRPr lang="en-AU" sz="2200" dirty="0">
              <a:solidFill>
                <a:srgbClr val="C00000"/>
              </a:solidFill>
            </a:endParaRPr>
          </a:p>
          <a:p>
            <a:pPr marL="45720" indent="0">
              <a:lnSpc>
                <a:spcPct val="110000"/>
              </a:lnSpc>
              <a:buNone/>
            </a:pPr>
            <a:r>
              <a:rPr lang="en-AU" sz="1400" dirty="0">
                <a:solidFill>
                  <a:schemeClr val="tx1"/>
                </a:solidFill>
              </a:rPr>
              <a:t>What might be the </a:t>
            </a:r>
            <a:r>
              <a:rPr lang="en-AU" sz="1400" b="1" dirty="0">
                <a:solidFill>
                  <a:srgbClr val="C00000"/>
                </a:solidFill>
              </a:rPr>
              <a:t>immediate</a:t>
            </a:r>
            <a:r>
              <a:rPr lang="en-AU" sz="1400" dirty="0">
                <a:solidFill>
                  <a:schemeClr val="tx1"/>
                </a:solidFill>
              </a:rPr>
              <a:t> and </a:t>
            </a:r>
            <a:r>
              <a:rPr lang="en-AU" sz="1400" b="1" dirty="0">
                <a:solidFill>
                  <a:srgbClr val="C00000"/>
                </a:solidFill>
              </a:rPr>
              <a:t>longer term </a:t>
            </a:r>
            <a:r>
              <a:rPr lang="en-AU" sz="1400" dirty="0">
                <a:solidFill>
                  <a:schemeClr val="tx1"/>
                </a:solidFill>
              </a:rPr>
              <a:t>social/emotional/mental health impacts of this extreme weather event? </a:t>
            </a:r>
          </a:p>
          <a:p>
            <a:pPr marL="45720" indent="0">
              <a:lnSpc>
                <a:spcPct val="110000"/>
              </a:lnSpc>
              <a:buNone/>
            </a:pPr>
            <a:endParaRPr lang="en-AU" sz="1400" dirty="0">
              <a:solidFill>
                <a:schemeClr val="tx1"/>
              </a:solidFill>
            </a:endParaRPr>
          </a:p>
          <a:p>
            <a:pPr marL="45720" indent="0">
              <a:lnSpc>
                <a:spcPct val="110000"/>
              </a:lnSpc>
              <a:buNone/>
            </a:pPr>
            <a:r>
              <a:rPr lang="en-AU" sz="1400" dirty="0">
                <a:solidFill>
                  <a:schemeClr val="tx1"/>
                </a:solidFill>
              </a:rPr>
              <a:t>You are aware that changing weather patterns will result in more frequent and severe extreme weather events such as bushfires.  What advice would you give to community members and healthcare settings to help them better prepare for such events?</a:t>
            </a:r>
          </a:p>
          <a:p>
            <a:endParaRPr lang="en-AU" dirty="0"/>
          </a:p>
        </p:txBody>
      </p:sp>
      <p:sp>
        <p:nvSpPr>
          <p:cNvPr id="2" name="Slide Number Placeholder 1">
            <a:extLst>
              <a:ext uri="{FF2B5EF4-FFF2-40B4-BE49-F238E27FC236}">
                <a16:creationId xmlns:a16="http://schemas.microsoft.com/office/drawing/2014/main" id="{480157FB-4EB9-488E-B6A7-597F07030154}"/>
              </a:ext>
            </a:extLst>
          </p:cNvPr>
          <p:cNvSpPr>
            <a:spLocks noGrp="1"/>
          </p:cNvSpPr>
          <p:nvPr>
            <p:ph type="sldNum" sz="quarter" idx="12"/>
          </p:nvPr>
        </p:nvSpPr>
        <p:spPr/>
        <p:txBody>
          <a:bodyPr/>
          <a:lstStyle/>
          <a:p>
            <a:fld id="{1857A9DB-22B3-4033-8C13-70AE145F03B5}" type="slidenum">
              <a:rPr lang="en-AU" smtClean="0"/>
              <a:t>7</a:t>
            </a:fld>
            <a:endParaRPr lang="en-AU"/>
          </a:p>
        </p:txBody>
      </p:sp>
    </p:spTree>
    <p:extLst>
      <p:ext uri="{BB962C8B-B14F-4D97-AF65-F5344CB8AC3E}">
        <p14:creationId xmlns:p14="http://schemas.microsoft.com/office/powerpoint/2010/main" val="1054018462"/>
      </p:ext>
    </p:extLst>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79D29F63789BE4BAE6AD9473E5DBD43" ma:contentTypeVersion="18" ma:contentTypeDescription="Create a new document." ma:contentTypeScope="" ma:versionID="80985c75eeba01df26d53f4afca4d762">
  <xsd:schema xmlns:xsd="http://www.w3.org/2001/XMLSchema" xmlns:xs="http://www.w3.org/2001/XMLSchema" xmlns:p="http://schemas.microsoft.com/office/2006/metadata/properties" xmlns:ns3="b87dfbdf-65fc-4b16-b132-3436c9e9ed42" xmlns:ns4="11f176b0-f8a0-49ff-9b4f-0335b85fcd29" targetNamespace="http://schemas.microsoft.com/office/2006/metadata/properties" ma:root="true" ma:fieldsID="9000d89ada3ef0b44d6674db5d9f0804" ns3:_="" ns4:_="">
    <xsd:import namespace="b87dfbdf-65fc-4b16-b132-3436c9e9ed42"/>
    <xsd:import namespace="11f176b0-f8a0-49ff-9b4f-0335b85fcd2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MediaServiceObjectDetectorVersions" minOccurs="0"/>
                <xsd:element ref="ns3:_activity"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7dfbdf-65fc-4b16-b132-3436c9e9ed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_activity" ma:index="23" nillable="true" ma:displayName="_activity" ma:hidden="true" ma:internalName="_activity">
      <xsd:simpleType>
        <xsd:restriction base="dms:Note"/>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f176b0-f8a0-49ff-9b4f-0335b85fcd2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b87dfbdf-65fc-4b16-b132-3436c9e9ed42" xsi:nil="true"/>
  </documentManagement>
</p:properties>
</file>

<file path=customXml/itemProps1.xml><?xml version="1.0" encoding="utf-8"?>
<ds:datastoreItem xmlns:ds="http://schemas.openxmlformats.org/officeDocument/2006/customXml" ds:itemID="{A802D76E-7F02-46CE-99AB-76EFB5FF7A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7dfbdf-65fc-4b16-b132-3436c9e9ed42"/>
    <ds:schemaRef ds:uri="11f176b0-f8a0-49ff-9b4f-0335b85fcd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3F20FE-A12E-4C2D-A646-6FD6EF71F189}">
  <ds:schemaRefs>
    <ds:schemaRef ds:uri="http://schemas.microsoft.com/sharepoint/v3/contenttype/forms"/>
  </ds:schemaRefs>
</ds:datastoreItem>
</file>

<file path=customXml/itemProps3.xml><?xml version="1.0" encoding="utf-8"?>
<ds:datastoreItem xmlns:ds="http://schemas.openxmlformats.org/officeDocument/2006/customXml" ds:itemID="{DF2C936A-6C2D-4D08-96A5-226438C7E6C5}">
  <ds:schemaRefs>
    <ds:schemaRef ds:uri="http://schemas.microsoft.com/office/2006/documentManagement/types"/>
    <ds:schemaRef ds:uri="http://purl.org/dc/elements/1.1/"/>
    <ds:schemaRef ds:uri="http://purl.org/dc/dcmitype/"/>
    <ds:schemaRef ds:uri="http://schemas.microsoft.com/office/infopath/2007/PartnerControls"/>
    <ds:schemaRef ds:uri="http://www.w3.org/XML/1998/namespace"/>
    <ds:schemaRef ds:uri="http://schemas.openxmlformats.org/package/2006/metadata/core-properties"/>
    <ds:schemaRef ds:uri="11f176b0-f8a0-49ff-9b4f-0335b85fcd29"/>
    <ds:schemaRef ds:uri="b87dfbdf-65fc-4b16-b132-3436c9e9ed42"/>
    <ds:schemaRef ds:uri="http://schemas.microsoft.com/office/2006/metadata/properties"/>
    <ds:schemaRef ds:uri="http://purl.org/dc/terms/"/>
  </ds:schemaRefs>
</ds:datastoreItem>
</file>

<file path=docMetadata/LabelInfo.xml><?xml version="1.0" encoding="utf-8"?>
<clbl:labelList xmlns:clbl="http://schemas.microsoft.com/office/2020/mipLabelMetadata">
  <clbl:label id="{b4fff8a3-050f-428f-b966-cc56f581f9b1}" enabled="1" method="Standard" siteId="{7dfbfb93-19b6-4985-ac7e-501a37938456}" contentBits="0" removed="0"/>
</clbl:labelList>
</file>

<file path=docProps/app.xml><?xml version="1.0" encoding="utf-8"?>
<Properties xmlns="http://schemas.openxmlformats.org/officeDocument/2006/extended-properties" xmlns:vt="http://schemas.openxmlformats.org/officeDocument/2006/docPropsVTypes">
  <Template>Basis</Template>
  <TotalTime>28</TotalTime>
  <Words>815</Words>
  <Application>Microsoft Office PowerPoint</Application>
  <PresentationFormat>Custom</PresentationFormat>
  <Paragraphs>43</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Calibri</vt:lpstr>
      <vt:lpstr>Corbel</vt:lpstr>
      <vt:lpstr>Basis</vt:lpstr>
      <vt:lpstr>PowerPoint Presentation</vt:lpstr>
      <vt:lpstr>Scenario 3: Background</vt:lpstr>
      <vt:lpstr>Instructions</vt:lpstr>
      <vt:lpstr>Scenario 3: The bushfire</vt:lpstr>
      <vt:lpstr>Scenario 3: The bushfire</vt:lpstr>
      <vt:lpstr>Scenario 3: The bushfire</vt:lpstr>
      <vt:lpstr>Scenario 3: The bushfire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Levett-Jones</dc:creator>
  <cp:lastModifiedBy>Tracy Levett-Jones</cp:lastModifiedBy>
  <cp:revision>4</cp:revision>
  <dcterms:created xsi:type="dcterms:W3CDTF">2024-07-28T04:38:56Z</dcterms:created>
  <dcterms:modified xsi:type="dcterms:W3CDTF">2026-05-25T07:18:14Z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0x010100679D29F63789BE4BAE6AD9473E5DBD43</vt:lpwstr>
  </property>
  <property fmtid="{D5CDD505-2E9C-101B-9397-08002B2CF9AE}" pid="3" name="MSIP_Label_51a6c3db-1667-4f49-995a-8b9973972958_Enabled">
    <vt:lpwstr>true</vt:lpwstr>
  </property>
  <property fmtid="{D5CDD505-2E9C-101B-9397-08002B2CF9AE}" pid="4" name="MSIP_Label_51a6c3db-1667-4f49-995a-8b9973972958_SetDate">
    <vt:lpwstr>2026-05-25T07:17:47Z</vt:lpwstr>
  </property>
  <property fmtid="{D5CDD505-2E9C-101B-9397-08002B2CF9AE}" pid="5" name="MSIP_Label_51a6c3db-1667-4f49-995a-8b9973972958_Method">
    <vt:lpwstr>Standard</vt:lpwstr>
  </property>
  <property fmtid="{D5CDD505-2E9C-101B-9397-08002B2CF9AE}" pid="6" name="MSIP_Label_51a6c3db-1667-4f49-995a-8b9973972958_Name">
    <vt:lpwstr>UTS-Internal</vt:lpwstr>
  </property>
  <property fmtid="{D5CDD505-2E9C-101B-9397-08002B2CF9AE}" pid="7" name="MSIP_Label_51a6c3db-1667-4f49-995a-8b9973972958_SiteId">
    <vt:lpwstr>e8911c26-cf9f-4a9c-878e-527807be8791</vt:lpwstr>
  </property>
  <property fmtid="{D5CDD505-2E9C-101B-9397-08002B2CF9AE}" pid="8" name="MSIP_Label_51a6c3db-1667-4f49-995a-8b9973972958_ActionId">
    <vt:lpwstr>a0530047-5637-4a4b-85c0-b69ede0f62b3</vt:lpwstr>
  </property>
  <property fmtid="{D5CDD505-2E9C-101B-9397-08002B2CF9AE}" pid="9" name="MSIP_Label_51a6c3db-1667-4f49-995a-8b9973972958_ContentBits">
    <vt:lpwstr>0</vt:lpwstr>
  </property>
  <property fmtid="{D5CDD505-2E9C-101B-9397-08002B2CF9AE}" pid="10" name="MSIP_Label_51a6c3db-1667-4f49-995a-8b9973972958_Tag">
    <vt:lpwstr>10, 3, 0, 1</vt:lpwstr>
  </property>
</Properties>
</file>